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75"/>
  </p:notesMasterIdLst>
  <p:handoutMasterIdLst>
    <p:handoutMasterId r:id="rId76"/>
  </p:handoutMasterIdLst>
  <p:sldIdLst>
    <p:sldId id="380" r:id="rId2"/>
    <p:sldId id="606" r:id="rId3"/>
    <p:sldId id="477" r:id="rId4"/>
    <p:sldId id="650" r:id="rId5"/>
    <p:sldId id="651" r:id="rId6"/>
    <p:sldId id="644" r:id="rId7"/>
    <p:sldId id="649" r:id="rId8"/>
    <p:sldId id="645" r:id="rId9"/>
    <p:sldId id="647" r:id="rId10"/>
    <p:sldId id="648" r:id="rId11"/>
    <p:sldId id="652" r:id="rId12"/>
    <p:sldId id="653" r:id="rId13"/>
    <p:sldId id="654" r:id="rId14"/>
    <p:sldId id="655" r:id="rId15"/>
    <p:sldId id="656" r:id="rId16"/>
    <p:sldId id="657" r:id="rId17"/>
    <p:sldId id="658" r:id="rId18"/>
    <p:sldId id="659" r:id="rId19"/>
    <p:sldId id="660" r:id="rId20"/>
    <p:sldId id="661" r:id="rId21"/>
    <p:sldId id="662" r:id="rId22"/>
    <p:sldId id="663" r:id="rId23"/>
    <p:sldId id="664" r:id="rId24"/>
    <p:sldId id="665" r:id="rId25"/>
    <p:sldId id="666" r:id="rId26"/>
    <p:sldId id="667" r:id="rId27"/>
    <p:sldId id="668" r:id="rId28"/>
    <p:sldId id="669" r:id="rId29"/>
    <p:sldId id="670" r:id="rId30"/>
    <p:sldId id="671" r:id="rId31"/>
    <p:sldId id="672" r:id="rId32"/>
    <p:sldId id="673" r:id="rId33"/>
    <p:sldId id="674" r:id="rId34"/>
    <p:sldId id="675" r:id="rId35"/>
    <p:sldId id="676" r:id="rId36"/>
    <p:sldId id="677" r:id="rId37"/>
    <p:sldId id="678" r:id="rId38"/>
    <p:sldId id="679" r:id="rId39"/>
    <p:sldId id="680" r:id="rId40"/>
    <p:sldId id="681" r:id="rId41"/>
    <p:sldId id="682" r:id="rId42"/>
    <p:sldId id="683" r:id="rId43"/>
    <p:sldId id="684" r:id="rId44"/>
    <p:sldId id="685" r:id="rId45"/>
    <p:sldId id="686" r:id="rId46"/>
    <p:sldId id="687" r:id="rId47"/>
    <p:sldId id="688" r:id="rId48"/>
    <p:sldId id="689" r:id="rId49"/>
    <p:sldId id="690" r:id="rId50"/>
    <p:sldId id="691" r:id="rId51"/>
    <p:sldId id="692" r:id="rId52"/>
    <p:sldId id="693" r:id="rId53"/>
    <p:sldId id="694" r:id="rId54"/>
    <p:sldId id="695" r:id="rId55"/>
    <p:sldId id="696" r:id="rId56"/>
    <p:sldId id="697" r:id="rId57"/>
    <p:sldId id="698" r:id="rId58"/>
    <p:sldId id="699" r:id="rId59"/>
    <p:sldId id="700" r:id="rId60"/>
    <p:sldId id="701" r:id="rId61"/>
    <p:sldId id="702" r:id="rId62"/>
    <p:sldId id="703" r:id="rId63"/>
    <p:sldId id="704" r:id="rId64"/>
    <p:sldId id="705" r:id="rId65"/>
    <p:sldId id="706" r:id="rId66"/>
    <p:sldId id="707" r:id="rId67"/>
    <p:sldId id="708" r:id="rId68"/>
    <p:sldId id="709" r:id="rId69"/>
    <p:sldId id="710" r:id="rId70"/>
    <p:sldId id="711" r:id="rId71"/>
    <p:sldId id="712" r:id="rId72"/>
    <p:sldId id="713" r:id="rId73"/>
    <p:sldId id="714" r:id="rId74"/>
  </p:sldIdLst>
  <p:sldSz cx="12161838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74245" autoAdjust="0"/>
  </p:normalViewPr>
  <p:slideViewPr>
    <p:cSldViewPr>
      <p:cViewPr varScale="1">
        <p:scale>
          <a:sx n="85" d="100"/>
          <a:sy n="85" d="100"/>
        </p:scale>
        <p:origin x="804" y="84"/>
      </p:cViewPr>
      <p:guideLst>
        <p:guide orient="horz" pos="2160"/>
        <p:guide pos="38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96B26-ABA5-4D05-A37C-20E3632A5D8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AD096-5737-4D04-90E1-9140EFEBCD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18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BB84225E-8FD8-488A-857B-B299F5226660}" type="datetimeFigureOut">
              <a:rPr lang="ru-RU" smtClean="0"/>
              <a:pPr/>
              <a:t>24.03.2019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1279525"/>
            <a:ext cx="61245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6D93089-2B18-4479-9D89-433D55832C1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883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48169A-D17D-4BF4-A5AB-3C4ADEA58CE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098" y="1447801"/>
            <a:ext cx="8803824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2098" y="4777380"/>
            <a:ext cx="880382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Николай Комиссаренко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9" y="4800587"/>
            <a:ext cx="8803823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2098" y="685800"/>
            <a:ext cx="880382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9" y="5367325"/>
            <a:ext cx="8803822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7" y="1447800"/>
            <a:ext cx="8803825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3657600"/>
            <a:ext cx="8803825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0906" y="1447800"/>
            <a:ext cx="797952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5625" y="3771174"/>
            <a:ext cx="7261640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4350657"/>
            <a:ext cx="8803825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6073" y="971253"/>
            <a:ext cx="7999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07407" y="2613787"/>
            <a:ext cx="79992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7" y="3124201"/>
            <a:ext cx="8803826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097" y="4777381"/>
            <a:ext cx="8803825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42719" y="6172200"/>
            <a:ext cx="1219200" cy="304045"/>
          </a:xfrm>
        </p:spPr>
        <p:txBody>
          <a:bodyPr/>
          <a:lstStyle>
            <a:lvl1pPr>
              <a:defRPr sz="1400" b="1">
                <a:solidFill>
                  <a:srgbClr val="294A70"/>
                </a:solidFill>
              </a:defRPr>
            </a:lvl1pPr>
          </a:lstStyle>
          <a:p>
            <a:fld id="{B3CFDDAE-045B-41D2-8061-1C73950F8D8B}" type="datetimeFigureOut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119" y="6096000"/>
            <a:ext cx="3859795" cy="304047"/>
          </a:xfrm>
        </p:spPr>
        <p:txBody>
          <a:bodyPr/>
          <a:lstStyle>
            <a:lvl1pPr>
              <a:defRPr sz="1400" b="1">
                <a:solidFill>
                  <a:srgbClr val="294A7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381" y="1981200"/>
            <a:ext cx="29395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0849" y="2667000"/>
            <a:ext cx="292010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4052" y="1981200"/>
            <a:ext cx="29289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3524" y="2667000"/>
            <a:ext cx="293950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07075" y="1981200"/>
            <a:ext cx="29248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07075" y="2667000"/>
            <a:ext cx="292485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1692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45003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49" y="4250949"/>
            <a:ext cx="29327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0849" y="2209800"/>
            <a:ext cx="2932777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0849" y="4827212"/>
            <a:ext cx="293277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9754" y="4250949"/>
            <a:ext cx="292327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79753" y="2209800"/>
            <a:ext cx="292327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78403" y="4827211"/>
            <a:ext cx="292714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07075" y="4250949"/>
            <a:ext cx="29248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07074" y="2209800"/>
            <a:ext cx="292485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06950" y="4827209"/>
            <a:ext cx="292873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1692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45003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83669" y="430214"/>
            <a:ext cx="174826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49" y="887414"/>
            <a:ext cx="7404785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8092" y="1600201"/>
            <a:ext cx="10945654" cy="4525963"/>
          </a:xfrm>
        </p:spPr>
        <p:txBody>
          <a:bodyPr/>
          <a:lstStyle>
            <a:lvl1pPr>
              <a:buFont typeface="Wingdings" pitchFamily="2" charset="2"/>
              <a:buChar char="v"/>
              <a:defRPr sz="2400" b="1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Ø"/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rgbClr val="294A7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608092" y="1535113"/>
            <a:ext cx="537359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/>
          </p:nvPr>
        </p:nvSpPr>
        <p:spPr>
          <a:xfrm>
            <a:off x="608092" y="2174875"/>
            <a:ext cx="537359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8046" y="1535113"/>
            <a:ext cx="53757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4"/>
          </p:nvPr>
        </p:nvSpPr>
        <p:spPr>
          <a:xfrm>
            <a:off x="6178046" y="2174875"/>
            <a:ext cx="53757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5319" y="0"/>
            <a:ext cx="836125" cy="767687"/>
          </a:xfrm>
        </p:spPr>
        <p:txBody>
          <a:bodyPr/>
          <a:lstStyle>
            <a:lvl1pPr>
              <a:defRPr sz="2000"/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9" y="2861734"/>
            <a:ext cx="8803823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2098" y="4777381"/>
            <a:ext cx="8803824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583" y="2060576"/>
            <a:ext cx="438546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0505" y="2056093"/>
            <a:ext cx="438546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583" y="1905000"/>
            <a:ext cx="438546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0583" y="2514600"/>
            <a:ext cx="438546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0507" y="1905000"/>
            <a:ext cx="438546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0507" y="2514600"/>
            <a:ext cx="438546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2"/>
          <p:cNvGrpSpPr>
            <a:grpSpLocks/>
          </p:cNvGrpSpPr>
          <p:nvPr userDrawn="1"/>
        </p:nvGrpSpPr>
        <p:grpSpPr bwMode="auto">
          <a:xfrm>
            <a:off x="1" y="228600"/>
            <a:ext cx="12149169" cy="534988"/>
            <a:chOff x="0" y="0"/>
            <a:chExt cx="5754" cy="337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80" cy="331"/>
            </a:xfrm>
            <a:prstGeom prst="rect">
              <a:avLst/>
            </a:prstGeom>
            <a:gradFill rotWithShape="0">
              <a:gsLst>
                <a:gs pos="0">
                  <a:srgbClr val="CCCCE6"/>
                </a:gs>
                <a:gs pos="100000">
                  <a:srgbClr val="FFFFFF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260" y="85"/>
              <a:ext cx="5495" cy="169"/>
            </a:xfrm>
            <a:prstGeom prst="rect">
              <a:avLst/>
            </a:prstGeom>
            <a:gradFill rotWithShape="0">
              <a:gsLst>
                <a:gs pos="0">
                  <a:srgbClr val="00007D"/>
                </a:gs>
                <a:gs pos="100000">
                  <a:srgbClr val="FFFFFF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258" y="85"/>
              <a:ext cx="87" cy="88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45" y="85"/>
              <a:ext cx="88" cy="88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173" y="169"/>
              <a:ext cx="86" cy="86"/>
            </a:xfrm>
            <a:prstGeom prst="rect">
              <a:avLst/>
            </a:prstGeom>
            <a:solidFill>
              <a:srgbClr val="CCCCE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83" y="85"/>
              <a:ext cx="89" cy="85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258" y="169"/>
              <a:ext cx="87" cy="84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173" y="253"/>
              <a:ext cx="86" cy="85"/>
            </a:xfrm>
            <a:prstGeom prst="rect">
              <a:avLst/>
            </a:prstGeom>
            <a:solidFill>
              <a:srgbClr val="9999C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096" y="1447800"/>
            <a:ext cx="3392650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780" y="1447800"/>
            <a:ext cx="518314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6" y="3129281"/>
            <a:ext cx="3392649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052" y="1854192"/>
            <a:ext cx="50803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32354" y="1143000"/>
            <a:ext cx="319248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097" y="3657600"/>
            <a:ext cx="507239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28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27025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1864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587714" y="1676400"/>
            <a:ext cx="2812425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79623" y="1"/>
            <a:ext cx="159942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584588" y="6096000"/>
            <a:ext cx="991276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0583" y="2052919"/>
            <a:ext cx="892440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29290" y="1791078"/>
            <a:ext cx="990599" cy="3040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CFDDAE-045B-41D2-8061-1C73950F8D8B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24654" y="3225675"/>
            <a:ext cx="3859795" cy="3040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26929" y="295730"/>
            <a:ext cx="836125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CE300-ED4F-4514-8F67-4763E509913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"/>
          <p:cNvGrpSpPr>
            <a:grpSpLocks/>
          </p:cNvGrpSpPr>
          <p:nvPr/>
        </p:nvGrpSpPr>
        <p:grpSpPr bwMode="auto">
          <a:xfrm>
            <a:off x="1" y="1"/>
            <a:ext cx="12149169" cy="6848475"/>
            <a:chOff x="0" y="0"/>
            <a:chExt cx="5754" cy="4314"/>
          </a:xfrm>
        </p:grpSpPr>
        <p:sp>
          <p:nvSpPr>
            <p:cNvPr id="13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2208" cy="431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CCCCE6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1081" y="1064"/>
              <a:ext cx="4674" cy="1596"/>
            </a:xfrm>
            <a:prstGeom prst="rect">
              <a:avLst/>
            </a:prstGeom>
            <a:solidFill>
              <a:srgbClr val="00007D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" name="Group 14"/>
            <p:cNvGrpSpPr>
              <a:grpSpLocks/>
            </p:cNvGrpSpPr>
            <p:nvPr/>
          </p:nvGrpSpPr>
          <p:grpSpPr bwMode="auto">
            <a:xfrm>
              <a:off x="0" y="672"/>
              <a:ext cx="1798" cy="1981"/>
              <a:chOff x="0" y="672"/>
              <a:chExt cx="1798" cy="1981"/>
            </a:xfrm>
          </p:grpSpPr>
          <p:sp>
            <p:nvSpPr>
              <p:cNvPr id="17" name="Rectangle 5"/>
              <p:cNvSpPr>
                <a:spLocks noChangeArrowheads="1"/>
              </p:cNvSpPr>
              <p:nvPr/>
            </p:nvSpPr>
            <p:spPr bwMode="auto">
              <a:xfrm>
                <a:off x="359" y="2250"/>
                <a:ext cx="359" cy="403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6"/>
              <p:cNvSpPr>
                <a:spLocks noChangeArrowheads="1"/>
              </p:cNvSpPr>
              <p:nvPr/>
            </p:nvSpPr>
            <p:spPr bwMode="auto">
              <a:xfrm>
                <a:off x="1075" y="1060"/>
                <a:ext cx="358" cy="403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7"/>
              <p:cNvSpPr>
                <a:spLocks noChangeArrowheads="1"/>
              </p:cNvSpPr>
              <p:nvPr/>
            </p:nvSpPr>
            <p:spPr bwMode="auto">
              <a:xfrm>
                <a:off x="1430" y="672"/>
                <a:ext cx="368" cy="400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8"/>
              <p:cNvSpPr>
                <a:spLocks noChangeArrowheads="1"/>
              </p:cNvSpPr>
              <p:nvPr/>
            </p:nvSpPr>
            <p:spPr bwMode="auto">
              <a:xfrm>
                <a:off x="714" y="2250"/>
                <a:ext cx="365" cy="403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9"/>
              <p:cNvSpPr>
                <a:spLocks noChangeArrowheads="1"/>
              </p:cNvSpPr>
              <p:nvPr/>
            </p:nvSpPr>
            <p:spPr bwMode="auto">
              <a:xfrm>
                <a:off x="1430" y="1060"/>
                <a:ext cx="368" cy="403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714" y="1459"/>
                <a:ext cx="365" cy="398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0" y="1459"/>
                <a:ext cx="364" cy="398"/>
              </a:xfrm>
              <a:prstGeom prst="rect">
                <a:avLst/>
              </a:prstGeom>
              <a:solidFill>
                <a:srgbClr val="00007D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1075" y="1459"/>
                <a:ext cx="358" cy="398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359" y="1852"/>
                <a:ext cx="359" cy="405"/>
              </a:xfrm>
              <a:prstGeom prst="rect">
                <a:avLst/>
              </a:prstGeom>
              <a:solidFill>
                <a:srgbClr val="CCCCE6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14"/>
              <p:cNvSpPr>
                <a:spLocks noChangeArrowheads="1"/>
              </p:cNvSpPr>
              <p:nvPr/>
            </p:nvSpPr>
            <p:spPr bwMode="auto">
              <a:xfrm>
                <a:off x="714" y="1852"/>
                <a:ext cx="365" cy="405"/>
              </a:xfrm>
              <a:prstGeom prst="rect">
                <a:avLst/>
              </a:prstGeom>
              <a:solidFill>
                <a:srgbClr val="9999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708" r:id="rId19"/>
    <p:sldLayoutId id="2147483709" r:id="rId20"/>
    <p:sldLayoutId id="2147483722" r:id="rId21"/>
    <p:sldLayoutId id="2147483662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rgbClr val="294A7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1" i="0" kern="1200">
          <a:solidFill>
            <a:srgbClr val="0070C0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1" i="0" kern="1200">
          <a:solidFill>
            <a:srgbClr val="0070C0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1" i="0" kern="1200">
          <a:solidFill>
            <a:srgbClr val="0070C0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rgbClr val="0070C0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rgbClr val="0070C0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b="1" dirty="0"/>
              <a:t>Администрирование</a:t>
            </a:r>
            <a:br>
              <a:rPr lang="ru-RU" sz="4400" b="1" dirty="0"/>
            </a:br>
            <a:r>
              <a:rPr lang="en-US" sz="4400" b="1" dirty="0"/>
              <a:t>Apache Spark</a:t>
            </a:r>
            <a:br>
              <a:rPr lang="en-US" sz="3600" b="1" dirty="0"/>
            </a:br>
            <a:endParaRPr lang="en-US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F7A8F-80E1-4F1A-9E20-002A4AEE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97" y="2324101"/>
            <a:ext cx="177165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E30853-7EFD-471A-B500-DD880988B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671" y="1295400"/>
            <a:ext cx="8134649" cy="4525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17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B1B17-762A-48B3-B891-3EB1779E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3C3BE-C2A2-4381-8E2B-534FDFD99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6" y="1600201"/>
            <a:ext cx="8214519" cy="45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4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B1B17-762A-48B3-B891-3EB1779E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886BE-DA2E-4E2D-BA30-F73430275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1" y="1569157"/>
            <a:ext cx="8567480" cy="34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B1B17-762A-48B3-B891-3EB1779E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622C2-541B-44EE-8CBE-D9201A0E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8910637" cy="202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3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B1B17-762A-48B3-B891-3EB1779E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CAE06-8669-4E75-AD58-CE087C576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1" y="1597379"/>
            <a:ext cx="7147719" cy="39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0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B1B17-762A-48B3-B891-3EB1779E0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A7F9A-1AB5-446A-A388-DB298B0A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1" y="1570110"/>
            <a:ext cx="8290719" cy="413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7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7244E74-7E6C-499F-82D1-C719BD50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943" y="1184027"/>
            <a:ext cx="903357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37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0AD9F7-B4C4-4AFF-9646-6EF42E195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A0D8E-4F19-41E5-B951-DB0D13D29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8062119" cy="40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78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0AD9F7-B4C4-4AFF-9646-6EF42E195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8A3FE-C2BC-4B31-B1B8-BC3A8BB9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6" y="1600201"/>
            <a:ext cx="10348119" cy="122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00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0AD9F7-B4C4-4AFF-9646-6EF42E195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89BA6-9ACE-4FDE-A355-97CDCA4AC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2" y="1522513"/>
            <a:ext cx="8557248" cy="43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Модуль 6</a:t>
            </a:r>
          </a:p>
          <a:p>
            <a:r>
              <a:rPr lang="ru-RU" dirty="0"/>
              <a:t>Преподаватель</a:t>
            </a:r>
            <a:r>
              <a:rPr lang="en-US" dirty="0"/>
              <a:t>: </a:t>
            </a:r>
            <a:r>
              <a:rPr lang="ru-RU" dirty="0"/>
              <a:t>БАСОВ ЮРИЙ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207BD09-4879-4069-9A5B-38FBF642F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13" y="1371600"/>
            <a:ext cx="831060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62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943BFD-0AA3-4F22-97A2-767F70E4E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600EC-5BBC-4D20-8346-A370A955E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43" y="1558496"/>
            <a:ext cx="8129776" cy="44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8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943BFD-0AA3-4F22-97A2-767F70E4E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0133B-5614-412E-A866-C7E018A5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1" y="1582387"/>
            <a:ext cx="10729119" cy="19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E1C9B7-BB81-43EA-8AA8-1E9A9FFBF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13" y="1959840"/>
            <a:ext cx="9130506" cy="14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5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82FE2-CFE7-4665-ADB8-B38E7576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B8830-F920-4ECD-87E0-B8062AAA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1" y="1600201"/>
            <a:ext cx="8857641" cy="43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55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82FE2-CFE7-4665-ADB8-B38E7576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D6718-469C-4A07-9D23-4B70856E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1" y="1600201"/>
            <a:ext cx="8747919" cy="44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38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82FE2-CFE7-4665-ADB8-B38E7576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F00DC-F57B-4C32-A5AE-7E7B61C5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1" y="1600201"/>
            <a:ext cx="902130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41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82FE2-CFE7-4665-ADB8-B38E7576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DAD52-5EC3-41A1-974D-CBC3AD36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57" y="1532788"/>
            <a:ext cx="8284462" cy="45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87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82FE2-CFE7-4665-ADB8-B38E7576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2736A-99A8-4325-B892-F2A5325F4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12" y="1600200"/>
            <a:ext cx="8086907" cy="44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86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82FE2-CFE7-4665-ADB8-B38E7576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F83ED-B688-4025-A8BA-2328A285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600201"/>
            <a:ext cx="7833519" cy="40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2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dirty="0">
                <a:solidFill>
                  <a:schemeClr val="accent3"/>
                </a:solidFill>
              </a:rPr>
              <a:t>Вопросы</a:t>
            </a:r>
            <a:r>
              <a:rPr lang="en-US" sz="4000" dirty="0">
                <a:solidFill>
                  <a:schemeClr val="accent3"/>
                </a:solidFill>
              </a:rPr>
              <a:t>?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76482" name="AutoShape 2" descr="Image result for вопросы"/>
          <p:cNvSpPr>
            <a:spLocks noChangeAspect="1" noChangeArrowheads="1"/>
          </p:cNvSpPr>
          <p:nvPr/>
        </p:nvSpPr>
        <p:spPr bwMode="auto">
          <a:xfrm>
            <a:off x="206920" y="-144463"/>
            <a:ext cx="405395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484" name="Picture 4" descr="Image result for вопрос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4719" y="2286000"/>
            <a:ext cx="6765022" cy="3190876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CE300-ED4F-4514-8F67-4763E509913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82FE2-CFE7-4665-ADB8-B38E7576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9349C-490C-4754-9647-A5EC00DF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1" y="1630365"/>
            <a:ext cx="97821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35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82FE2-CFE7-4665-ADB8-B38E7576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3A041B-4AFF-42DE-8B0F-09097B78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600201"/>
            <a:ext cx="9738519" cy="11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3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68A09D-4D68-4A13-8447-F91F0626B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9319" y="1650121"/>
            <a:ext cx="7056656" cy="40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0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CE88C4-548C-4F66-88EC-CB5E44FF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3817C-1016-4E69-A0F6-28EF3C0FE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32" y="1600201"/>
            <a:ext cx="8280053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88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CE88C4-548C-4F66-88EC-CB5E44FF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FA9B3-5587-47BE-8217-43F3357FB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7" y="1600201"/>
            <a:ext cx="8233662" cy="41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69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CE88C4-548C-4F66-88EC-CB5E44FF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3335D-CE81-4B94-8C00-C0945B1A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630365"/>
            <a:ext cx="8214519" cy="37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3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CE88C4-548C-4F66-88EC-CB5E44FF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20A0A-6CA6-4BAF-A3D1-9223D942F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600201"/>
            <a:ext cx="8519319" cy="432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36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CE88C4-548C-4F66-88EC-CB5E44FF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E13C5-46BD-47B6-8A35-75259271F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5" y="1600201"/>
            <a:ext cx="8824119" cy="44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1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CE88C4-548C-4F66-88EC-CB5E44FF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8B5A2-CED8-47CF-9863-4325BA73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55" y="1630364"/>
            <a:ext cx="8210120" cy="41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97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CE88C4-548C-4F66-88EC-CB5E44FF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2AA50-AD64-4CE1-AF2F-F5210C0F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1" y="1563511"/>
            <a:ext cx="8481048" cy="428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9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Мониторинг </a:t>
            </a:r>
            <a:r>
              <a:rPr lang="en-US" dirty="0"/>
              <a:t>Spark Applications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F74E0-3097-4F2D-8FCF-5CC9B9CB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120" y="550084"/>
            <a:ext cx="407206" cy="1027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19070-38CA-439C-852D-068C4249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3" y="1577624"/>
            <a:ext cx="7604908" cy="44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34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CE88C4-548C-4F66-88EC-CB5E44FF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41130-B99C-4D88-92F2-94239858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1" y="1600201"/>
            <a:ext cx="88392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41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CE88C4-548C-4F66-88EC-CB5E44FF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DC01-125C-431F-9DEE-D6B8AB5F4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8138319" cy="41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05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Standalone </a:t>
            </a:r>
            <a:r>
              <a:rPr lang="ru-RU" dirty="0"/>
              <a:t>режиме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73734-0069-49CD-9ED3-EB7A0682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762" y="533400"/>
            <a:ext cx="545405" cy="10969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CE88C4-548C-4F66-88EC-CB5E44FF0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E09E0-8744-44E2-81AB-692EFF1C4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30365"/>
            <a:ext cx="8215312" cy="130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71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F8DD50-3A27-4BD6-8063-219ACED7E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919" y="1447800"/>
            <a:ext cx="8884075" cy="4525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8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D688F-0A2C-4C3E-A91C-B146AF20B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88" y="1595716"/>
            <a:ext cx="6402829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76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FF97D-1BFE-459E-A68B-D98F5143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564672"/>
            <a:ext cx="7120765" cy="36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82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4E0C52-D444-4243-A7F7-F3B6D1ECD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0" y="1593601"/>
            <a:ext cx="9362550" cy="22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44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7313-6484-4C5A-AF6F-76328AF7B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595716"/>
            <a:ext cx="8138319" cy="415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19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44605-486B-4CEB-8918-5C38BA5E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77" y="1612649"/>
            <a:ext cx="8070241" cy="40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47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8155A3-64D9-4BC2-9AE3-41CE9CCF5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22" y="1595716"/>
            <a:ext cx="4064516" cy="35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8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Мониторинг </a:t>
            </a:r>
            <a:r>
              <a:rPr lang="en-US" dirty="0"/>
              <a:t>YARN Application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F74E0-3097-4F2D-8FCF-5CC9B9CB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120" y="550084"/>
            <a:ext cx="407206" cy="10275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410B0A-D1E3-4E40-8B1C-85F8F4BC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00201"/>
            <a:ext cx="8139827" cy="43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38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DD4DF-6F5C-4FAA-AE7F-9665ACA38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595716"/>
            <a:ext cx="92678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0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B3536-B6AA-4AEC-A1BA-31C46F15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5" y="1595715"/>
            <a:ext cx="8584154" cy="4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50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B3536-B6AA-4AEC-A1BA-31C46F15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5" y="1595715"/>
            <a:ext cx="8584154" cy="4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93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2091F-D02C-4F77-B1B0-18350D9DF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595716"/>
            <a:ext cx="8138319" cy="39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36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03A38-6301-4E60-9744-D60C4B6C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44" y="1623938"/>
            <a:ext cx="8573467" cy="419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64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07FD4-9373-4260-988C-60C70734A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2" y="1564672"/>
            <a:ext cx="8027036" cy="44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06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3A04E-55B8-4EFE-95BB-75D5216ED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595716"/>
            <a:ext cx="9128919" cy="431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86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64B8F-C239-4D0C-A86A-3C33C80D0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0" y="1561849"/>
            <a:ext cx="7893366" cy="42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4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10AEA-8A75-49D8-8C1F-62EE18D09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21" y="1595715"/>
            <a:ext cx="7675398" cy="42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FE65C-37A1-4B23-8700-8185A9752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3" y="1581605"/>
            <a:ext cx="7410791" cy="382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7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Scheduler YARN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1827D-CED4-4003-90A9-6E5D081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318" y="767414"/>
            <a:ext cx="367427" cy="869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26ED3-4117-4754-9CDB-5CC619CF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2" y="1574801"/>
            <a:ext cx="7833519" cy="41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91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B761D-8642-4C06-9E84-4FCD930A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587249"/>
            <a:ext cx="8366919" cy="422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36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40EA7-CF66-49C3-A487-85BFA238A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89" y="1581605"/>
            <a:ext cx="8005330" cy="45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37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en-US" dirty="0" err="1"/>
              <a:t>ResourceManager</a:t>
            </a:r>
            <a:r>
              <a:rPr lang="ru-RU" dirty="0"/>
              <a:t> </a:t>
            </a:r>
            <a:r>
              <a:rPr lang="en-US" dirty="0"/>
              <a:t>YARN Cluster </a:t>
            </a:r>
            <a:r>
              <a:rPr lang="ru-RU" dirty="0"/>
              <a:t>режим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E5AFC-4BC1-452A-89BF-7454CCEA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279" y="452718"/>
            <a:ext cx="540467" cy="114299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7BF68-86C4-4F9C-9ED7-DBF9F4F5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446674"/>
            <a:ext cx="8333590" cy="43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018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Динамическое выделение ресурсов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0E7A8-2D55-4AAD-81DA-D159027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92" y="604896"/>
            <a:ext cx="505273" cy="995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22F74-9FBC-4829-8A88-9F31D7626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73" y="1571979"/>
            <a:ext cx="576406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Динамическое выделение ресурсов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0E7A8-2D55-4AAD-81DA-D159027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92" y="604896"/>
            <a:ext cx="505273" cy="995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F3E09-B3AD-4D2E-9C8A-5E48A093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8" y="1585912"/>
            <a:ext cx="104584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37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Динамическое выделение ресурсов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0E7A8-2D55-4AAD-81DA-D159027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92" y="604896"/>
            <a:ext cx="505273" cy="995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3AD3E-F3BD-417B-A280-61B41DD1A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73" y="1600201"/>
            <a:ext cx="8861346" cy="41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945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Динамическое выделение ресурсов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0E7A8-2D55-4AAD-81DA-D159027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92" y="604896"/>
            <a:ext cx="505273" cy="995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073DB4-44BA-499B-A2EF-D19AA778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0" y="1611490"/>
            <a:ext cx="79152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20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Динамическое выделение ресурсов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0E7A8-2D55-4AAD-81DA-D159027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92" y="604896"/>
            <a:ext cx="505273" cy="995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B28253-B08B-472A-98C6-EACA6B8E7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9" y="1600201"/>
            <a:ext cx="6684530" cy="44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66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Динамическое выделение ресурсов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0E7A8-2D55-4AAD-81DA-D159027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92" y="604896"/>
            <a:ext cx="505273" cy="995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664DDC-1DE9-47E1-9CC6-1B458F32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600201"/>
            <a:ext cx="8884440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275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Динамическое выделение ресурсов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0E7A8-2D55-4AAD-81DA-D159027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92" y="604896"/>
            <a:ext cx="505273" cy="995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96538-6568-494F-B64F-FB30A009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2" y="1624649"/>
            <a:ext cx="10608556" cy="67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6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памяти на </a:t>
            </a:r>
            <a:r>
              <a:rPr lang="en-US" dirty="0"/>
              <a:t>Executors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5C6A9-E13D-4023-9344-3A9655DE3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55" y="1577623"/>
            <a:ext cx="7376319" cy="3880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F74E0-3097-4F2D-8FCF-5CC9B9CB2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120" y="550084"/>
            <a:ext cx="407206" cy="102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31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Динамическое выделение ресурсов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0E7A8-2D55-4AAD-81DA-D159027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92" y="604896"/>
            <a:ext cx="505273" cy="995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179997-C995-49F0-B676-79A656218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0" y="1592687"/>
            <a:ext cx="9049552" cy="42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29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Динамическое выделение ресурсов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A921D7-9B4E-4167-A0F5-6A9804F91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0E7A8-2D55-4AAD-81DA-D159027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92" y="604896"/>
            <a:ext cx="505273" cy="995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B0A77-CEAC-47F3-8F8A-F4CEB90D0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44" y="1600200"/>
            <a:ext cx="8904096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8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После рестарта </a:t>
            </a:r>
            <a:r>
              <a:rPr lang="en-US" dirty="0"/>
              <a:t>YARN Managers</a:t>
            </a:r>
            <a:endParaRPr lang="ru-RU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74F4F44-F419-4528-B61B-0B2BCEC67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3" y="3376873"/>
            <a:ext cx="10945812" cy="972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80E7A8-2D55-4AAD-81DA-D159027A9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192" y="604896"/>
            <a:ext cx="505273" cy="99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29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13" y="452718"/>
            <a:ext cx="9381456" cy="1400530"/>
          </a:xfrm>
        </p:spPr>
        <p:txBody>
          <a:bodyPr/>
          <a:lstStyle/>
          <a:p>
            <a:r>
              <a:rPr lang="ru-RU" dirty="0"/>
              <a:t>После рестарта </a:t>
            </a:r>
            <a:r>
              <a:rPr lang="en-US" dirty="0"/>
              <a:t>YARN Managers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0E7A8-2D55-4AAD-81DA-D159027A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192" y="604896"/>
            <a:ext cx="505273" cy="99530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4EFE2D-B42A-429C-BBEE-433214453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6CD6D-95AB-48AC-AD5D-A3C1592A8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3" y="1619362"/>
            <a:ext cx="8022625" cy="40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0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памяти на </a:t>
            </a:r>
            <a:r>
              <a:rPr lang="en-US" dirty="0"/>
              <a:t>Executors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F74E0-3097-4F2D-8FCF-5CC9B9CB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120" y="550084"/>
            <a:ext cx="407206" cy="1027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BA162-3166-4F9D-8F22-646C4321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1" y="1634068"/>
            <a:ext cx="5862637" cy="36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5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D4E-6C65-42AB-97A2-0D9A7448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памяти на </a:t>
            </a:r>
            <a:r>
              <a:rPr lang="en-US" dirty="0"/>
              <a:t>Executors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77F7-5D20-458D-990D-55511020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F74E0-3097-4F2D-8FCF-5CC9B9CB2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120" y="550084"/>
            <a:ext cx="407206" cy="10275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B9C5FA-E7FE-4B18-8A5F-A3C535F1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2" y="1566334"/>
            <a:ext cx="8214519" cy="41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3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dsm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bdsm</Template>
  <TotalTime>4528</TotalTime>
  <Words>281</Words>
  <Application>Microsoft Office PowerPoint</Application>
  <PresentationFormat>Custom</PresentationFormat>
  <Paragraphs>78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Century Gothic</vt:lpstr>
      <vt:lpstr>Wingdings</vt:lpstr>
      <vt:lpstr>Wingdings 3</vt:lpstr>
      <vt:lpstr>bdsm</vt:lpstr>
      <vt:lpstr>Администрирование Apache Spark </vt:lpstr>
      <vt:lpstr>Практика</vt:lpstr>
      <vt:lpstr>Вопросы?</vt:lpstr>
      <vt:lpstr>Мониторинг Spark Applications</vt:lpstr>
      <vt:lpstr>Мониторинг YARN Application</vt:lpstr>
      <vt:lpstr>Capacity Scheduler YARN</vt:lpstr>
      <vt:lpstr>Распределение памяти на Executors</vt:lpstr>
      <vt:lpstr>Распределение памяти на Executors</vt:lpstr>
      <vt:lpstr>Распределение памяти на Executors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в Standalone режиме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ResourceManager YARN Cluster режим</vt:lpstr>
      <vt:lpstr>Динамическое выделение ресурсов</vt:lpstr>
      <vt:lpstr>Динамическое выделение ресурсов</vt:lpstr>
      <vt:lpstr>Динамическое выделение ресурсов</vt:lpstr>
      <vt:lpstr>Динамическое выделение ресурсов</vt:lpstr>
      <vt:lpstr>Динамическое выделение ресурсов</vt:lpstr>
      <vt:lpstr>Динамическое выделение ресурсов</vt:lpstr>
      <vt:lpstr>Динамическое выделение ресурсов</vt:lpstr>
      <vt:lpstr>Динамическое выделение ресурсов</vt:lpstr>
      <vt:lpstr>Динамическое выделение ресурсов</vt:lpstr>
      <vt:lpstr>После рестарта YARN Managers</vt:lpstr>
      <vt:lpstr>После рестарта YARN Managers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nick</dc:creator>
  <cp:lastModifiedBy>Yo Basov</cp:lastModifiedBy>
  <cp:revision>328</cp:revision>
  <dcterms:created xsi:type="dcterms:W3CDTF">2018-11-09T09:23:09Z</dcterms:created>
  <dcterms:modified xsi:type="dcterms:W3CDTF">2019-03-24T00:37:44Z</dcterms:modified>
</cp:coreProperties>
</file>